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5" d="100"/>
          <a:sy n="95" d="100"/>
        </p:scale>
        <p:origin x="84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Нестерова Юлия Викторовна</cp:lastModifiedBy>
  <cp:revision>387</cp:revision>
  <dcterms:created xsi:type="dcterms:W3CDTF">2024-07-24T10:48:12Z</dcterms:created>
  <dcterms:modified xsi:type="dcterms:W3CDTF">2026-05-14T11:56:01Z</dcterms:modified>
</cp:coreProperties>
</file>